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344400" cy="5486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8" y="-408"/>
      </p:cViewPr>
      <p:guideLst>
        <p:guide orient="horz" pos="1728"/>
        <p:guide pos="38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4" y="1704341"/>
            <a:ext cx="10492740" cy="11760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4" y="3108960"/>
            <a:ext cx="864108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6E0E-7A83-41B1-B2FF-75091A32EB8D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30C5-0955-4954-AB9E-07C0FD20F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94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6E0E-7A83-41B1-B2FF-75091A32EB8D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30C5-0955-4954-AB9E-07C0FD20F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9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4" y="219716"/>
            <a:ext cx="2777490" cy="468121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19716"/>
            <a:ext cx="8126730" cy="468121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6E0E-7A83-41B1-B2FF-75091A32EB8D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30C5-0955-4954-AB9E-07C0FD20F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6E0E-7A83-41B1-B2FF-75091A32EB8D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30C5-0955-4954-AB9E-07C0FD20F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1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6" y="3525520"/>
            <a:ext cx="10492740" cy="10896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6" y="2325372"/>
            <a:ext cx="10492740" cy="12001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6E0E-7A83-41B1-B2FF-75091A32EB8D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30C5-0955-4954-AB9E-07C0FD20F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9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280161"/>
            <a:ext cx="5452110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1280161"/>
            <a:ext cx="5452110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6E0E-7A83-41B1-B2FF-75091A32EB8D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30C5-0955-4954-AB9E-07C0FD20F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2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2" y="1228095"/>
            <a:ext cx="5454254" cy="5118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2" y="1739901"/>
            <a:ext cx="5454254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6" y="1228095"/>
            <a:ext cx="5456396" cy="5118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6" y="1739901"/>
            <a:ext cx="5456396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6E0E-7A83-41B1-B2FF-75091A32EB8D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30C5-0955-4954-AB9E-07C0FD20F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9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6E0E-7A83-41B1-B2FF-75091A32EB8D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30C5-0955-4954-AB9E-07C0FD20F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4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6E0E-7A83-41B1-B2FF-75091A32EB8D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30C5-0955-4954-AB9E-07C0FD20F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41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3" y="218440"/>
            <a:ext cx="4061223" cy="929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21" y="218442"/>
            <a:ext cx="6900863" cy="46824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3" y="1148082"/>
            <a:ext cx="4061223" cy="375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6E0E-7A83-41B1-B2FF-75091A32EB8D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30C5-0955-4954-AB9E-07C0FD20F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9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92" y="3840482"/>
            <a:ext cx="7406640" cy="45338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92" y="490221"/>
            <a:ext cx="7406640" cy="3291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92" y="4293873"/>
            <a:ext cx="7406640" cy="6438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6E0E-7A83-41B1-B2FF-75091A32EB8D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30C5-0955-4954-AB9E-07C0FD20F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4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4" y="219711"/>
            <a:ext cx="1110996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4" y="1280161"/>
            <a:ext cx="11109960" cy="36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" y="5085086"/>
            <a:ext cx="2880360" cy="292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06E0E-7A83-41B1-B2FF-75091A32EB8D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4" y="5085086"/>
            <a:ext cx="3909060" cy="292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820" y="5085086"/>
            <a:ext cx="2880360" cy="292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E30C5-0955-4954-AB9E-07C0FD20F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5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4" y="60962"/>
            <a:ext cx="11932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Phase </a:t>
            </a:r>
            <a:r>
              <a:rPr lang="en-US" b="1" dirty="0" smtClean="0"/>
              <a:t>1 of </a:t>
            </a:r>
            <a:r>
              <a:rPr lang="en-US" b="1" dirty="0" smtClean="0"/>
              <a:t>Pikes </a:t>
            </a:r>
            <a:r>
              <a:rPr lang="en-US" b="1" dirty="0" smtClean="0"/>
              <a:t>Peak Avenue between Weber Street and </a:t>
            </a:r>
            <a:r>
              <a:rPr lang="en-US" b="1" dirty="0" err="1" smtClean="0"/>
              <a:t>Wahsatch</a:t>
            </a:r>
            <a:r>
              <a:rPr lang="en-US" b="1" dirty="0" smtClean="0"/>
              <a:t> Avenue </a:t>
            </a:r>
            <a:r>
              <a:rPr lang="en-US" b="1" dirty="0" smtClean="0"/>
              <a:t>included: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center median added with pedestrian </a:t>
            </a:r>
            <a:r>
              <a:rPr lang="en-US" dirty="0" smtClean="0"/>
              <a:t>crossing islands in </a:t>
            </a:r>
            <a:r>
              <a:rPr lang="en-US" dirty="0"/>
              <a:t>crosswalks, and new angled parking to echo the western </a:t>
            </a:r>
            <a:r>
              <a:rPr lang="en-US" dirty="0" smtClean="0"/>
              <a:t>blocks of Pikes Peak Avenue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Converting 51 parking spaces to 37.</a:t>
            </a:r>
          </a:p>
          <a:p>
            <a:r>
              <a:rPr lang="en-US" b="1" dirty="0" smtClean="0"/>
              <a:t>Phase 2 will include: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Parking protected bike lanes at </a:t>
            </a:r>
            <a:r>
              <a:rPr lang="en-US" dirty="0" smtClean="0"/>
              <a:t>curbside, with clear signage and a metal curb to assist cyclists and motorists in utilizing parking protected bike lanes.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Unique </a:t>
            </a:r>
            <a:r>
              <a:rPr lang="en-US" dirty="0"/>
              <a:t>changes are highlighted on this striping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5" y="2049059"/>
            <a:ext cx="10233656" cy="305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759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85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City of Colorado Springs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Martell, Angela A</dc:creator>
  <cp:lastModifiedBy>Brady, Katherine</cp:lastModifiedBy>
  <cp:revision>10</cp:revision>
  <dcterms:created xsi:type="dcterms:W3CDTF">2018-06-04T15:53:58Z</dcterms:created>
  <dcterms:modified xsi:type="dcterms:W3CDTF">2018-06-11T22:26:43Z</dcterms:modified>
</cp:coreProperties>
</file>